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17"/>
  </p:notesMasterIdLst>
  <p:sldIdLst>
    <p:sldId id="256" r:id="rId2"/>
    <p:sldId id="262" r:id="rId3"/>
    <p:sldId id="257" r:id="rId4"/>
    <p:sldId id="258" r:id="rId5"/>
    <p:sldId id="261" r:id="rId6"/>
    <p:sldId id="265" r:id="rId7"/>
    <p:sldId id="266" r:id="rId8"/>
    <p:sldId id="264" r:id="rId9"/>
    <p:sldId id="259" r:id="rId10"/>
    <p:sldId id="260" r:id="rId11"/>
    <p:sldId id="263" r:id="rId12"/>
    <p:sldId id="268" r:id="rId13"/>
    <p:sldId id="267" r:id="rId14"/>
    <p:sldId id="269" r:id="rId15"/>
    <p:sldId id="27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9" autoAdjust="0"/>
    <p:restoredTop sz="61609" autoAdjust="0"/>
  </p:normalViewPr>
  <p:slideViewPr>
    <p:cSldViewPr snapToGrid="0">
      <p:cViewPr varScale="1">
        <p:scale>
          <a:sx n="71" d="100"/>
          <a:sy n="71" d="100"/>
        </p:scale>
        <p:origin x="182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EF3F1E-BD9B-457A-A22F-6B619A750533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71D52-D03B-46C2-9EA2-1FD0978A7B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385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3200" dirty="0"/>
          </a:p>
          <a:p>
            <a:r>
              <a:rPr lang="ko-KR" altLang="en-US" sz="3200" dirty="0"/>
              <a:t>이전 수업에서 </a:t>
            </a:r>
            <a:r>
              <a:rPr lang="ko-KR" altLang="en-US" sz="3600" dirty="0"/>
              <a:t>회전 된 직사각형과 점 사이의 충돌을 계산하는 방법으로 점을 직사각형의 로컬 좌표에 매핑하여 계산했었습니다</a:t>
            </a:r>
            <a:r>
              <a:rPr lang="en-US" altLang="ko-KR" sz="3600" dirty="0"/>
              <a:t>.</a:t>
            </a:r>
          </a:p>
          <a:p>
            <a:r>
              <a:rPr lang="ko-KR" altLang="en-US" sz="3600" dirty="0"/>
              <a:t>이 방법을 </a:t>
            </a:r>
            <a:r>
              <a:rPr lang="ko-KR" altLang="en-US" sz="3600" dirty="0" err="1"/>
              <a:t>아이소메트릭</a:t>
            </a:r>
            <a:r>
              <a:rPr lang="ko-KR" altLang="en-US" sz="3600" dirty="0"/>
              <a:t> 뷰에 적용하여 마우스 좌표를 타일 인덱스에 매핑할 수 있겠다는 아이디어가 떠올랐습니다</a:t>
            </a:r>
            <a:r>
              <a:rPr lang="en-US" altLang="ko-KR" sz="3600" dirty="0"/>
              <a:t>. </a:t>
            </a:r>
            <a:r>
              <a:rPr lang="ko-KR" altLang="en-US" sz="3600" dirty="0"/>
              <a:t>이를 구현해보고자 </a:t>
            </a:r>
            <a:r>
              <a:rPr lang="ko-KR" altLang="en-US" sz="3600" dirty="0" err="1"/>
              <a:t>아이소메트릭뷰인</a:t>
            </a:r>
            <a:r>
              <a:rPr lang="ko-KR" altLang="en-US" sz="3600" dirty="0"/>
              <a:t> 심시티를 선정하게 되었습니다</a:t>
            </a:r>
            <a:r>
              <a:rPr lang="en-US" altLang="ko-KR" sz="360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71D52-D03B-46C2-9EA2-1FD0978A7BF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138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MCV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마우스 좌표 매핑 등 해보고 싶었던 것</a:t>
            </a:r>
            <a:r>
              <a:rPr lang="ko-KR" altLang="en-US" baseline="0" dirty="0" smtClean="0"/>
              <a:t> 들은 해봤습니다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r>
              <a:rPr lang="ko-KR" altLang="en-US" dirty="0" smtClean="0"/>
              <a:t>타일</a:t>
            </a:r>
            <a:r>
              <a:rPr lang="ko-KR" altLang="en-US" baseline="0" dirty="0" smtClean="0"/>
              <a:t> 클래스에서 입력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스프라이트</a:t>
            </a:r>
            <a:r>
              <a:rPr lang="ko-KR" altLang="en-US" baseline="0" dirty="0" smtClean="0"/>
              <a:t> 수정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등을 전부 </a:t>
            </a:r>
            <a:r>
              <a:rPr lang="ko-KR" altLang="en-US" baseline="0" dirty="0" err="1" smtClean="0"/>
              <a:t>처리하려니</a:t>
            </a:r>
            <a:r>
              <a:rPr lang="ko-KR" altLang="en-US" baseline="0" dirty="0" smtClean="0"/>
              <a:t> 코드가 복잡해졌습니다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그래서 타일을 데이터인 모델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컨트롤러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뷰로 나누어 타일모델에서는 데이터만을 관리하고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컨트롤러에서는 모델에 데이터 수정을 요청하고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뷰에서는 모델을 기반으로 </a:t>
            </a:r>
            <a:r>
              <a:rPr lang="ko-KR" altLang="en-US" baseline="0" dirty="0" err="1" smtClean="0"/>
              <a:t>랜더하도록</a:t>
            </a:r>
            <a:r>
              <a:rPr lang="ko-KR" altLang="en-US" baseline="0" dirty="0" smtClean="0"/>
              <a:t> 클래스를 분리해 주었습니다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71D52-D03B-46C2-9EA2-1FD0978A7BF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6682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심시티</a:t>
            </a:r>
            <a:r>
              <a:rPr lang="ko-KR" altLang="en-US" dirty="0" smtClean="0"/>
              <a:t> 게임을 실제 플레이 </a:t>
            </a:r>
            <a:r>
              <a:rPr lang="ko-KR" altLang="en-US" dirty="0" err="1" smtClean="0"/>
              <a:t>해본적이</a:t>
            </a:r>
            <a:r>
              <a:rPr lang="ko-KR" altLang="en-US" dirty="0" smtClean="0"/>
              <a:t> 많지 않아 정확하게 </a:t>
            </a:r>
            <a:r>
              <a:rPr lang="ko-KR" altLang="en-US" dirty="0" err="1" smtClean="0"/>
              <a:t>게임분석을</a:t>
            </a:r>
            <a:r>
              <a:rPr lang="ko-KR" altLang="en-US" dirty="0" smtClean="0"/>
              <a:t> 못했고 개발 도중 구현해야 하는 것들이 계속 늘어났습니다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그래서 예상하지 못한 것들을 구현하느라 시간을 많이 빼앗겨서 애니메이션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경제 시스템 등 실제 </a:t>
            </a:r>
            <a:r>
              <a:rPr lang="ko-KR" altLang="en-US" dirty="0" err="1" smtClean="0"/>
              <a:t>인게임에서</a:t>
            </a:r>
            <a:r>
              <a:rPr lang="ko-KR" altLang="en-US" dirty="0" smtClean="0"/>
              <a:t> 핵심인 요소들을 구현하지 못했습니다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기능을 구현하기 전에 조사를 한다고 조사를 했는데도 필요한 알고리즘이나 이름이 다른 경우가 있었습니다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기능 개발에 들어가기 전 좀 더 조사를 해야겠습니다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71D52-D03B-46C2-9EA2-1FD0978A7BF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158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인게임</a:t>
            </a:r>
            <a:r>
              <a:rPr lang="ko-KR" altLang="en-US" dirty="0"/>
              <a:t> </a:t>
            </a:r>
            <a:r>
              <a:rPr lang="en-US" altLang="ko-KR" dirty="0" err="1"/>
              <a:t>ui</a:t>
            </a:r>
            <a:r>
              <a:rPr lang="ko-KR" altLang="en-US" dirty="0"/>
              <a:t>처럼 버튼을 </a:t>
            </a:r>
            <a:r>
              <a:rPr lang="ko-KR" altLang="en-US" dirty="0" err="1"/>
              <a:t>드래그하면</a:t>
            </a:r>
            <a:r>
              <a:rPr lang="ko-KR" altLang="en-US" dirty="0"/>
              <a:t> 옵션을 선택할 수 있게 제작했습니다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ButtonBar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SubButton</a:t>
            </a:r>
            <a:r>
              <a:rPr lang="ko-KR" altLang="en-US" dirty="0"/>
              <a:t> 클래스를 제작해 구현했습니다</a:t>
            </a:r>
            <a:r>
              <a:rPr lang="en-US" altLang="ko-KR" dirty="0"/>
              <a:t>. </a:t>
            </a:r>
            <a:r>
              <a:rPr lang="ko-KR" altLang="en-US" dirty="0"/>
              <a:t>버튼이 눌리면 버튼이 눌리는 동안 </a:t>
            </a:r>
            <a:r>
              <a:rPr lang="ko-KR" altLang="en-US" dirty="0" err="1" smtClean="0"/>
              <a:t>서브버튼을</a:t>
            </a:r>
            <a:r>
              <a:rPr lang="ko-KR" altLang="en-US" dirty="0" smtClean="0"/>
              <a:t> 활성화하고 </a:t>
            </a:r>
            <a:r>
              <a:rPr lang="ko-KR" altLang="en-US" dirty="0" err="1" smtClean="0"/>
              <a:t>서브버튼의</a:t>
            </a:r>
            <a:r>
              <a:rPr lang="ko-KR" altLang="en-US" dirty="0" smtClean="0"/>
              <a:t> </a:t>
            </a:r>
            <a:r>
              <a:rPr lang="ko-KR" altLang="en-US" dirty="0"/>
              <a:t>목록이 보여집니다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마우스가 </a:t>
            </a:r>
            <a:r>
              <a:rPr lang="en-US" altLang="ko-KR" dirty="0" err="1"/>
              <a:t>ButtonBar</a:t>
            </a:r>
            <a:r>
              <a:rPr lang="ko-KR" altLang="en-US" dirty="0"/>
              <a:t>위에 있으면 </a:t>
            </a:r>
            <a:r>
              <a:rPr lang="en-US" altLang="ko-KR" dirty="0" err="1"/>
              <a:t>HasFocus</a:t>
            </a:r>
            <a:r>
              <a:rPr lang="ko-KR" altLang="en-US" dirty="0"/>
              <a:t>라는 값을 </a:t>
            </a:r>
            <a:r>
              <a:rPr lang="ko-KR" altLang="en-US" dirty="0" err="1"/>
              <a:t>트루로</a:t>
            </a:r>
            <a:r>
              <a:rPr lang="ko-KR" altLang="en-US" dirty="0"/>
              <a:t> 두고</a:t>
            </a:r>
            <a:r>
              <a:rPr lang="en-US" altLang="ko-KR" dirty="0"/>
              <a:t>, </a:t>
            </a:r>
            <a:r>
              <a:rPr lang="ko-KR" altLang="en-US" dirty="0" err="1"/>
              <a:t>타일컨트롤러에서는</a:t>
            </a:r>
            <a:r>
              <a:rPr lang="ko-KR" altLang="en-US" dirty="0"/>
              <a:t> 버튼바가 포커스를 가지고 있으면 입력을 받지 않습니다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71D52-D03B-46C2-9EA2-1FD0978A7BF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196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71D52-D03B-46C2-9EA2-1FD0978A7BF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455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357C8-81D7-9E7B-2C09-7210FBC6E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AAD0F06-E43B-67CC-EB33-B8EF02A7E6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CB0E20-A429-158A-29C2-A0D0D50387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도로 타일을 </a:t>
            </a:r>
            <a:r>
              <a:rPr lang="ko-KR" altLang="en-US" dirty="0" err="1"/>
              <a:t>놓을때</a:t>
            </a:r>
            <a:r>
              <a:rPr lang="en-US" altLang="ko-KR" dirty="0"/>
              <a:t>, </a:t>
            </a:r>
            <a:r>
              <a:rPr lang="ko-KR" altLang="en-US" dirty="0"/>
              <a:t>주변타일을 검사해 연결할 수 있는 타일이면 연결 값을 업데이트합니다</a:t>
            </a:r>
            <a:r>
              <a:rPr lang="en-US" altLang="ko-KR" dirty="0"/>
              <a:t>. </a:t>
            </a:r>
            <a:r>
              <a:rPr lang="ko-KR" altLang="en-US" dirty="0" err="1"/>
              <a:t>연결값을</a:t>
            </a:r>
            <a:r>
              <a:rPr lang="ko-KR" altLang="en-US" dirty="0"/>
              <a:t> 기준으로 </a:t>
            </a:r>
            <a:r>
              <a:rPr lang="ko-KR" altLang="en-US" dirty="0" err="1"/>
              <a:t>스프라이트를</a:t>
            </a:r>
            <a:r>
              <a:rPr lang="ko-KR" altLang="en-US" dirty="0"/>
              <a:t> 선정합니다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C6D1D0-6BA0-39A3-6C42-B924CE57AC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71D52-D03B-46C2-9EA2-1FD0978A7BF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677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구역을 설정해주면 전기가 공급되고</a:t>
            </a:r>
            <a:r>
              <a:rPr lang="en-US" altLang="ko-KR" dirty="0"/>
              <a:t>, </a:t>
            </a:r>
            <a:r>
              <a:rPr lang="ko-KR" altLang="en-US" dirty="0"/>
              <a:t>도로타일과 </a:t>
            </a:r>
            <a:r>
              <a:rPr lang="en-US" altLang="ko-KR" dirty="0"/>
              <a:t>3</a:t>
            </a:r>
            <a:r>
              <a:rPr lang="ko-KR" altLang="en-US" dirty="0"/>
              <a:t>칸 이내에 구역에 해당하는 랜덤 건물이 생성됩니다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71D52-D03B-46C2-9EA2-1FD0978A7BF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874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마우스와 타일 간 충돌체크 대신 마우스 좌표로 타일의 인덱스를 알 수 있도록 만들었습니다</a:t>
            </a:r>
            <a:r>
              <a:rPr lang="en-US" altLang="ko-KR" dirty="0"/>
              <a:t>.</a:t>
            </a:r>
            <a:r>
              <a:rPr lang="ko-KR" altLang="en-US" dirty="0"/>
              <a:t> 타일 트랜스폼은 </a:t>
            </a:r>
            <a:r>
              <a:rPr lang="en-US" altLang="ko-KR" dirty="0"/>
              <a:t>45</a:t>
            </a:r>
            <a:r>
              <a:rPr lang="ko-KR" altLang="en-US" dirty="0"/>
              <a:t>도회전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y</a:t>
            </a:r>
            <a:r>
              <a:rPr lang="ko-KR" altLang="en-US" dirty="0"/>
              <a:t>축으로 </a:t>
            </a:r>
            <a:r>
              <a:rPr lang="en-US" altLang="ko-KR" dirty="0"/>
              <a:t>0.5</a:t>
            </a:r>
            <a:r>
              <a:rPr lang="ko-KR" altLang="en-US" dirty="0"/>
              <a:t> 스케일한 것입니다</a:t>
            </a:r>
            <a:r>
              <a:rPr lang="en-US" altLang="ko-KR" dirty="0"/>
              <a:t>.</a:t>
            </a:r>
            <a:r>
              <a:rPr lang="ko-KR" altLang="en-US" dirty="0"/>
              <a:t> 현재 마우스의 위치를 타일 트랜스폼의 인버스 트랜스폼을 곱해 타일 좌표계로 변환합니다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변환된 좌표를 격자의 크기로 나누면 현재 마우스 위치의 격자 인덱스를 알 수 있습니다</a:t>
            </a:r>
            <a:r>
              <a:rPr lang="en-US" altLang="ko-KR" dirty="0"/>
              <a:t>.</a:t>
            </a:r>
            <a:r>
              <a:rPr lang="ko-KR" altLang="en-US" dirty="0"/>
              <a:t> 이미지를 보시면 마우스의 위치를 타일 좌표로 변환하면 이미지의 위치인 것을 확인할 수 있습니다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/>
              <a:t>이 방식의 장점은 현재 마우스가 위치한 타일을 아는 데아무리 타일이 많더라도 작더라도 상수시간이 걸린다는 것입니다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71D52-D03B-46C2-9EA2-1FD0978A7BF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661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71D52-D03B-46C2-9EA2-1FD0978A7BF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108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도로나 </a:t>
            </a:r>
            <a:r>
              <a:rPr lang="ko-KR" altLang="en-US" dirty="0" err="1"/>
              <a:t>전선는</a:t>
            </a:r>
            <a:r>
              <a:rPr lang="ko-KR" altLang="en-US" dirty="0"/>
              <a:t> 드래그가 시작된 타일에서 현재 마우스가 위치한 타일까지 접하는 타일에 도로를 건설합니다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처음에는 타일좌표계에서 직선 방정식을 사용해 접하는 타일들을 </a:t>
            </a:r>
            <a:r>
              <a:rPr lang="ko-KR" altLang="en-US" dirty="0" err="1"/>
              <a:t>구하려했습니다</a:t>
            </a:r>
            <a:r>
              <a:rPr lang="en-US" altLang="ko-KR" dirty="0"/>
              <a:t>.</a:t>
            </a:r>
            <a:r>
              <a:rPr lang="ko-KR" altLang="en-US" dirty="0"/>
              <a:t> 그런데 일정 각도에서는 일부 타일이 누락되는 등의 문제가 있었습니다</a:t>
            </a:r>
            <a:r>
              <a:rPr lang="en-US" altLang="ko-KR" dirty="0"/>
              <a:t>.</a:t>
            </a:r>
            <a:r>
              <a:rPr lang="ko-KR" altLang="en-US" dirty="0"/>
              <a:t> 제 구현이 틀렸을 수도 있지만</a:t>
            </a:r>
            <a:r>
              <a:rPr lang="en-US" altLang="ko-KR" dirty="0"/>
              <a:t>…</a:t>
            </a:r>
          </a:p>
          <a:p>
            <a:r>
              <a:rPr lang="ko-KR" altLang="en-US" dirty="0"/>
              <a:t>그래서 </a:t>
            </a:r>
            <a:r>
              <a:rPr lang="ko-KR" altLang="en-US" dirty="0" err="1"/>
              <a:t>브래잰험</a:t>
            </a:r>
            <a:r>
              <a:rPr lang="ko-KR" altLang="en-US" dirty="0"/>
              <a:t> 직선 알고리즘을 적용하게 되었습니다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브레센햄의</a:t>
            </a:r>
            <a:r>
              <a:rPr lang="ko-KR" altLang="en-US" dirty="0"/>
              <a:t> 라인 알고리즘은 두 점 사이에 직선에 가까운 근사값을 형성하기 위한 선 라인 그리기 알고리즘이라 합니다</a:t>
            </a:r>
            <a:r>
              <a:rPr lang="en-US" altLang="ko-KR" dirty="0"/>
              <a:t>.</a:t>
            </a:r>
            <a:r>
              <a:rPr lang="ko-KR" altLang="en-US" dirty="0"/>
              <a:t> 방법은 </a:t>
            </a:r>
            <a:r>
              <a:rPr lang="en-US" altLang="ko-KR" dirty="0"/>
              <a:t>x</a:t>
            </a:r>
            <a:r>
              <a:rPr lang="ko-KR" altLang="en-US" dirty="0"/>
              <a:t>나 </a:t>
            </a:r>
            <a:r>
              <a:rPr lang="en-US" altLang="ko-KR" dirty="0"/>
              <a:t>y</a:t>
            </a:r>
            <a:r>
              <a:rPr lang="ko-KR" altLang="en-US" dirty="0"/>
              <a:t>의 어느 한쪽 좌표를 시작점으로 하여 </a:t>
            </a:r>
            <a:r>
              <a:rPr lang="ko-KR" altLang="en-US" dirty="0" err="1"/>
              <a:t>종료점까지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씩 가산하고 다른 좌표를 증가시킬 것인가 또는 그대로 유지할 것인가를 판단합니다</a:t>
            </a:r>
            <a:r>
              <a:rPr lang="en-US" altLang="ko-KR" dirty="0"/>
              <a:t>.</a:t>
            </a:r>
            <a:r>
              <a:rPr lang="ko-KR" altLang="en-US" dirty="0"/>
              <a:t> 이를 현재 점이 </a:t>
            </a:r>
            <a:r>
              <a:rPr lang="ko-KR" altLang="en-US" dirty="0" err="1"/>
              <a:t>종료점일</a:t>
            </a:r>
            <a:r>
              <a:rPr lang="ko-KR" altLang="en-US" dirty="0"/>
              <a:t> 때까지 반복하는 것입니다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71D52-D03B-46C2-9EA2-1FD0978A7BF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4017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버튼바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서브버튼바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메뉴바는</a:t>
            </a:r>
            <a:r>
              <a:rPr lang="ko-KR" altLang="en-US" dirty="0"/>
              <a:t> 아틀라스스프라이트 클래스를 사용해 </a:t>
            </a:r>
            <a:r>
              <a:rPr lang="ko-KR" altLang="en-US" dirty="0" err="1"/>
              <a:t>드로우합니다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 만들고 발표때문에 용어를 찾아보니 이런 방식을 </a:t>
            </a:r>
            <a:r>
              <a:rPr lang="en-US" altLang="ko-KR" dirty="0"/>
              <a:t>9</a:t>
            </a:r>
            <a:r>
              <a:rPr lang="ko-KR" altLang="en-US" dirty="0" err="1"/>
              <a:t>슬라이스스프라이트라고</a:t>
            </a:r>
            <a:r>
              <a:rPr lang="ko-KR" altLang="en-US" dirty="0"/>
              <a:t> 해서</a:t>
            </a:r>
            <a:r>
              <a:rPr lang="en-US" altLang="ko-KR" dirty="0"/>
              <a:t>… </a:t>
            </a:r>
            <a:r>
              <a:rPr lang="ko-KR" altLang="en-US" dirty="0"/>
              <a:t>추후 이름을 변경해줄 예정입니다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아틀라스 </a:t>
            </a:r>
            <a:r>
              <a:rPr lang="ko-KR" altLang="en-US" dirty="0" err="1"/>
              <a:t>스프라이트</a:t>
            </a:r>
            <a:r>
              <a:rPr lang="ko-KR" altLang="en-US" dirty="0"/>
              <a:t> 클래스에는 </a:t>
            </a:r>
            <a:r>
              <a:rPr lang="ko-KR" altLang="en-US" dirty="0" err="1"/>
              <a:t>버텍스어레이에</a:t>
            </a:r>
            <a:r>
              <a:rPr lang="ko-KR" altLang="en-US" dirty="0"/>
              <a:t> </a:t>
            </a:r>
            <a:r>
              <a:rPr lang="en-US" altLang="ko-KR" dirty="0"/>
              <a:t>9</a:t>
            </a:r>
            <a:r>
              <a:rPr lang="ko-KR" altLang="en-US" dirty="0"/>
              <a:t>개의 </a:t>
            </a:r>
            <a:r>
              <a:rPr lang="ko-KR" altLang="en-US" dirty="0" err="1"/>
              <a:t>쿼드와</a:t>
            </a:r>
            <a:r>
              <a:rPr lang="ko-KR" altLang="en-US" dirty="0"/>
              <a:t> 코너의 </a:t>
            </a:r>
            <a:r>
              <a:rPr lang="ko-KR" altLang="en-US" dirty="0" err="1"/>
              <a:t>사이즈값을</a:t>
            </a:r>
            <a:r>
              <a:rPr lang="ko-KR" altLang="en-US" dirty="0"/>
              <a:t> 가집니다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아틀라스 스프라이트를 </a:t>
            </a:r>
            <a:r>
              <a:rPr lang="en-US" altLang="ko-KR" dirty="0" err="1"/>
              <a:t>SetSize</a:t>
            </a:r>
            <a:r>
              <a:rPr lang="ko-KR" altLang="en-US" dirty="0"/>
              <a:t>를 </a:t>
            </a:r>
            <a:r>
              <a:rPr lang="en-US" altLang="ko-KR" dirty="0"/>
              <a:t>
B</a:t>
            </a:r>
            <a:r>
              <a:rPr lang="ko-KR" altLang="en-US" dirty="0"/>
              <a:t>와 </a:t>
            </a:r>
            <a:r>
              <a:rPr lang="en-US" altLang="ko-KR" dirty="0"/>
              <a:t>H </a:t>
            </a:r>
            <a:r>
              <a:rPr lang="ko-KR" altLang="en-US" dirty="0"/>
              <a:t>섹션은 수평으로 스트레치하거나 </a:t>
            </a:r>
            <a:r>
              <a:rPr lang="ko-KR" altLang="en-US" dirty="0" err="1"/>
              <a:t>타일합니다</a:t>
            </a:r>
            <a:r>
              <a:rPr lang="en-US" altLang="ko-KR" dirty="0"/>
              <a:t>.
D</a:t>
            </a:r>
            <a:r>
              <a:rPr lang="ko-KR" altLang="en-US" dirty="0"/>
              <a:t>와 </a:t>
            </a:r>
            <a:r>
              <a:rPr lang="en-US" altLang="ko-KR" dirty="0"/>
              <a:t>F </a:t>
            </a:r>
            <a:r>
              <a:rPr lang="ko-KR" altLang="en-US" dirty="0"/>
              <a:t>섹션은 수직으로 스트레치하거나 </a:t>
            </a:r>
            <a:r>
              <a:rPr lang="ko-KR" altLang="en-US" dirty="0" err="1"/>
              <a:t>타일합니다</a:t>
            </a:r>
            <a:r>
              <a:rPr lang="en-US" altLang="ko-KR" dirty="0"/>
              <a:t>.
E </a:t>
            </a:r>
            <a:r>
              <a:rPr lang="ko-KR" altLang="en-US" dirty="0"/>
              <a:t>섹션은 수평 또는 수직 방향 모두로 </a:t>
            </a:r>
            <a:r>
              <a:rPr lang="ko-KR" altLang="en-US" dirty="0" err="1"/>
              <a:t>스트레치합니다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71D52-D03B-46C2-9EA2-1FD0978A7BF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644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11/25/2024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1583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11/25/2024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583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634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11/25/2024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741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11/25/2024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754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11/25/2024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532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11/25/2024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9764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11/25/2024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823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11/25/2024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345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11/25/2024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08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11/25/2024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262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11/25/2024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1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672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01" r:id="rId5"/>
    <p:sldLayoutId id="2147483706" r:id="rId6"/>
    <p:sldLayoutId id="2147483702" r:id="rId7"/>
    <p:sldLayoutId id="2147483703" r:id="rId8"/>
    <p:sldLayoutId id="2147483704" r:id="rId9"/>
    <p:sldLayoutId id="2147483705" r:id="rId10"/>
    <p:sldLayoutId id="2147483707" r:id="rId11"/>
  </p:sldLayoutIdLst>
  <p:hf sldNum="0" hdr="0" ftr="0" dt="0"/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3600" b="1" kern="1200" spc="7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None/>
        <a:defRPr sz="2000" b="0" kern="1200" spc="1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None/>
        <a:defRPr sz="1800" kern="1200" spc="1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Char char="–"/>
        <a:defRPr sz="1600" i="1" kern="1200" spc="1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Char char="–"/>
        <a:defRPr sz="1600" kern="1200" spc="1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Char char="–"/>
        <a:defRPr sz="1600" i="1" kern="1200" spc="1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5BD9E4E-9ABF-A7E2-0FC5-C138D6BF19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71260" y="673100"/>
            <a:ext cx="6142903" cy="3284538"/>
          </a:xfrm>
        </p:spPr>
        <p:txBody>
          <a:bodyPr anchor="b">
            <a:normAutofit/>
          </a:bodyPr>
          <a:lstStyle/>
          <a:p>
            <a:pPr algn="r"/>
            <a:r>
              <a:rPr lang="en-US" altLang="ko-KR" sz="3600" dirty="0"/>
              <a:t>SFML-</a:t>
            </a:r>
            <a:r>
              <a:rPr lang="ko-KR" altLang="en-US" sz="3600" dirty="0"/>
              <a:t>개인 프로젝트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SimCity2000 </a:t>
            </a:r>
            <a:r>
              <a:rPr lang="ko-KR" altLang="en-US" dirty="0"/>
              <a:t>모작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F0DDDBC-3BDE-AFC3-2AC6-4D7D7631CB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369" y="4055269"/>
            <a:ext cx="5617794" cy="1150937"/>
          </a:xfrm>
        </p:spPr>
        <p:txBody>
          <a:bodyPr anchor="t">
            <a:normAutofit/>
          </a:bodyPr>
          <a:lstStyle/>
          <a:p>
            <a:pPr algn="r"/>
            <a:r>
              <a:rPr lang="ko-KR" altLang="en-US" dirty="0" err="1"/>
              <a:t>기맞플밍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  <a:r>
              <a:rPr lang="ko-KR" altLang="en-US" dirty="0"/>
              <a:t>기 김희정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4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그림 5" descr="스크린샷, 만화 영화, PC 게임이(가) 표시된 사진&#10;&#10;자동 생성된 설명">
            <a:extLst>
              <a:ext uri="{FF2B5EF4-FFF2-40B4-BE49-F238E27FC236}">
                <a16:creationId xmlns:a16="http://schemas.microsoft.com/office/drawing/2014/main" id="{4EE0E7FA-539A-939F-02DB-23A680AF0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2" r="29454" b="-3"/>
          <a:stretch/>
        </p:blipFill>
        <p:spPr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121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C1A1C-E319-0E9C-9F2B-860E82BE3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F61F0-5095-3EB7-1382-5BEC573BD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마우스 타일 충돌 감지</a:t>
            </a:r>
            <a:endParaRPr lang="en-US" altLang="ko-KR" dirty="0"/>
          </a:p>
        </p:txBody>
      </p:sp>
      <p:pic>
        <p:nvPicPr>
          <p:cNvPr id="7" name="내용 개체 틀 6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48A24886-1148-A505-A71B-3170A3F83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428" y="3016322"/>
            <a:ext cx="7883401" cy="5633657"/>
          </a:xfr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D065DE5-25F1-9196-D636-8BD718C57846}"/>
              </a:ext>
            </a:extLst>
          </p:cNvPr>
          <p:cNvSpPr txBox="1">
            <a:spLocks/>
          </p:cNvSpPr>
          <p:nvPr/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lIns="109728" tIns="109728" rIns="109728" bIns="9144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b="0" kern="1200" spc="1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kern="1200" spc="1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1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600" i="1" kern="1200" spc="1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1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600" kern="1200" spc="1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1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600" i="1" kern="1200" spc="1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ko-KR" altLang="en-US" dirty="0" smtClean="0"/>
              <a:t>마우스 좌표를 통해 타일 격자 인덱스 감지 </a:t>
            </a:r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2556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481957-0714-2B7F-94A7-8027810DB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마우스 타일 충돌 감지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C55015-1403-1A8A-9216-B168E5D98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99A281-42BA-7DF3-1790-11BB73CE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599" y="2408999"/>
            <a:ext cx="10431331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3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2E0AB2-A28C-4A1F-B5C5-081391E43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브레젠험</a:t>
            </a:r>
            <a:r>
              <a:rPr lang="ko-KR" altLang="en-US" dirty="0"/>
              <a:t> 직선 알고리즘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DA9B7A-05D1-1F59-D1F6-50CDAF47B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82418"/>
            <a:ext cx="6096000" cy="32813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2" y="2312276"/>
            <a:ext cx="5629275" cy="5048250"/>
          </a:xfrm>
          <a:prstGeom prst="rect">
            <a:avLst/>
          </a:prstGeom>
        </p:spPr>
      </p:pic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29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A5CBEA-5763-07FF-E4E2-1487291DA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</a:t>
            </a:r>
            <a:r>
              <a:rPr lang="ko-KR" altLang="en-US"/>
              <a:t>슬라이싱 스프라이트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9101CE2-D39A-28E3-5602-37D84C1F75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16705" y="2552625"/>
            <a:ext cx="2857500" cy="28575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003" y="2552625"/>
            <a:ext cx="1377904" cy="13779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1705" y="2361700"/>
            <a:ext cx="1724266" cy="30484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118412" y="3241577"/>
            <a:ext cx="954741" cy="104803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7073153" y="2457450"/>
            <a:ext cx="521447" cy="78412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0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잘한점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- MCV </a:t>
            </a:r>
            <a:r>
              <a:rPr lang="ko-KR" altLang="en-US" dirty="0" smtClean="0"/>
              <a:t>패턴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마우스 좌표 매핑 </a:t>
            </a:r>
            <a:r>
              <a:rPr lang="ko-KR" altLang="en-US" dirty="0" err="1" smtClean="0"/>
              <a:t>충돌감지</a:t>
            </a:r>
            <a:endParaRPr lang="ko-KR" altLang="en-US" dirty="0"/>
          </a:p>
        </p:txBody>
      </p:sp>
      <p:pic>
        <p:nvPicPr>
          <p:cNvPr id="3074" name="Picture 2" descr="https://blog.kakaocdn.net/dn/bB4Ayn/btq4o8nIfhN/QjTGF75axD6vSv0HjnJJ91/im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112" y="2312276"/>
            <a:ext cx="3361888" cy="474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80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못한점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게임 </a:t>
            </a:r>
            <a:r>
              <a:rPr lang="ko-KR" altLang="en-US" dirty="0" smtClean="0"/>
              <a:t>분석 </a:t>
            </a:r>
            <a:r>
              <a:rPr lang="ko-KR" altLang="en-US" dirty="0" smtClean="0"/>
              <a:t>허술했음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실제 </a:t>
            </a:r>
            <a:r>
              <a:rPr lang="ko-KR" altLang="en-US" dirty="0" err="1" smtClean="0"/>
              <a:t>인게임</a:t>
            </a:r>
            <a:r>
              <a:rPr lang="ko-KR" altLang="en-US" dirty="0" smtClean="0"/>
              <a:t> 요소를 구현을 많이 못함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기능 구현하기 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조사 미흡</a:t>
            </a:r>
            <a:endParaRPr lang="en-US" altLang="ko-KR" dirty="0" smtClean="0"/>
          </a:p>
        </p:txBody>
      </p:sp>
      <p:pic>
        <p:nvPicPr>
          <p:cNvPr id="2050" name="Picture 2" descr="https://blog.kakaocdn.net/dn/p1DmH/btq4q3eHmPh/bxBuhvWCGoJe3QCLPGmE91/im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950" y="3431072"/>
            <a:ext cx="3956050" cy="342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66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9CD86D2-65E4-7E32-AEE7-DCD9EC800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48" y="2269175"/>
            <a:ext cx="12192000" cy="1411627"/>
          </a:xfrm>
          <a:prstGeom prst="rect">
            <a:avLst/>
          </a:prstGeom>
        </p:spPr>
      </p:pic>
      <p:pic>
        <p:nvPicPr>
          <p:cNvPr id="13" name="그림 12" descr="사람, 인간의 얼굴, 유아, 볼이(가) 표시된 사진&#10;&#10;자동 생성된 설명">
            <a:extLst>
              <a:ext uri="{FF2B5EF4-FFF2-40B4-BE49-F238E27FC236}">
                <a16:creationId xmlns:a16="http://schemas.microsoft.com/office/drawing/2014/main" id="{B46203DC-3A6C-1951-24AE-4763CD3B9D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755" y="3429000"/>
            <a:ext cx="2555245" cy="347367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192927C-A87C-5552-DCE0-8F76874D3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선정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FB6BF5-D6DD-FF63-1695-CCBF70934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 err="1"/>
              <a:t>아이소메트릭</a:t>
            </a:r>
            <a:r>
              <a:rPr lang="ko-KR" altLang="en-US" dirty="0"/>
              <a:t> 뷰에서 마우스 좌표를 </a:t>
            </a:r>
            <a:r>
              <a:rPr lang="ko-KR" altLang="en-US" sz="2000" dirty="0"/>
              <a:t>타일 인덱스로 매핑해보고 싶다</a:t>
            </a:r>
            <a:r>
              <a:rPr lang="en-US" altLang="ko-KR" sz="2000" dirty="0"/>
              <a:t>!</a:t>
            </a:r>
            <a:r>
              <a:rPr lang="ko-KR" altLang="en-US" sz="2000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530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809695-0B17-50F2-34E2-F17D7E517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66C128-ECCB-FCBA-080E-996DEED2D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ko-KR" altLang="en-US" dirty="0"/>
              <a:t>구현범위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마우스 타일 충돌 감지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 err="1" smtClean="0"/>
              <a:t>브레센헴</a:t>
            </a:r>
            <a:r>
              <a:rPr lang="ko-KR" altLang="en-US" dirty="0" smtClean="0"/>
              <a:t> </a:t>
            </a:r>
            <a:r>
              <a:rPr lang="ko-KR" altLang="en-US" dirty="0"/>
              <a:t>알고리즘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en-US" altLang="ko-KR" dirty="0"/>
              <a:t>9 </a:t>
            </a:r>
            <a:r>
              <a:rPr lang="ko-KR" altLang="en-US" dirty="0" err="1"/>
              <a:t>슬라이싱</a:t>
            </a:r>
            <a:r>
              <a:rPr lang="ko-KR" altLang="en-US" dirty="0"/>
              <a:t> </a:t>
            </a:r>
            <a:r>
              <a:rPr lang="ko-KR" altLang="en-US" dirty="0" err="1"/>
              <a:t>스프라이트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 err="1"/>
              <a:t>잘한점</a:t>
            </a:r>
            <a:r>
              <a:rPr lang="ko-KR" altLang="en-US" dirty="0"/>
              <a:t> </a:t>
            </a:r>
            <a:r>
              <a:rPr lang="ko-KR" altLang="en-US" dirty="0" err="1"/>
              <a:t>못한점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6419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BDEA8E-6472-732A-DB32-D38A40CAC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구현범위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36C3-4125-B647-549F-13F68B8DE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altLang="ko-KR" dirty="0"/>
              <a:t>UI</a:t>
            </a:r>
            <a:r>
              <a:rPr lang="ko-KR" altLang="en-US" dirty="0"/>
              <a:t> 및 버튼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ko-KR" altLang="en-US" dirty="0"/>
              <a:t>도로</a:t>
            </a:r>
            <a:r>
              <a:rPr lang="en-US" altLang="ko-KR" dirty="0"/>
              <a:t>, </a:t>
            </a:r>
            <a:r>
              <a:rPr lang="ko-KR" altLang="en-US" dirty="0"/>
              <a:t>전기선 등 연결타일 건설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ko-KR" altLang="en-US" dirty="0"/>
              <a:t>구역 지정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388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A03AB-52EB-483C-7F1A-786256D7A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AAEA46-4924-5656-8956-8E6B3090A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구현범위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9D8559-D173-8488-18BF-2A98337E9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altLang="ko-KR" dirty="0"/>
              <a:t>UI</a:t>
            </a:r>
            <a:r>
              <a:rPr lang="ko-KR" altLang="en-US" dirty="0"/>
              <a:t> 버튼</a:t>
            </a:r>
            <a:endParaRPr lang="en-US" altLang="ko-KR" dirty="0"/>
          </a:p>
        </p:txBody>
      </p:sp>
      <p:pic>
        <p:nvPicPr>
          <p:cNvPr id="5" name="그림 4" descr="스크린샷, 축적 모형이(가) 표시된 사진&#10;&#10;자동 생성된 설명">
            <a:extLst>
              <a:ext uri="{FF2B5EF4-FFF2-40B4-BE49-F238E27FC236}">
                <a16:creationId xmlns:a16="http://schemas.microsoft.com/office/drawing/2014/main" id="{C36BC167-661C-F345-165A-3B7EFDC61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928" y="1464762"/>
            <a:ext cx="8467116" cy="701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0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0C1827-60E5-B945-63F9-406D364E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A6D0C9-81A1-110A-CFD1-BFDC3134F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89" y="366917"/>
            <a:ext cx="10116765" cy="5980769"/>
          </a:xfrm>
          <a:prstGeom prst="rect">
            <a:avLst/>
          </a:prstGeom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783D4801-728D-B1BC-235B-B3E251BA3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434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016909-47F6-51AE-2CAC-E3E8DDEEF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EC815F-0222-37B0-D96F-48144CE76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8D429A1-4FFE-283E-D2E3-2A24095D9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357" y="442220"/>
            <a:ext cx="9455285" cy="571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467AC-690D-9CD8-317F-56EF462F9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D57B0-7503-942C-1AE4-764E31A25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구현범위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AA49DF-7B28-C3E5-305D-0F0CDFDE5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ko-KR" altLang="en-US" dirty="0"/>
              <a:t>도로</a:t>
            </a:r>
            <a:r>
              <a:rPr lang="en-US" altLang="ko-KR" dirty="0"/>
              <a:t>, </a:t>
            </a:r>
            <a:r>
              <a:rPr lang="ko-KR" altLang="en-US" dirty="0"/>
              <a:t>전기선 등 연결타일 건설</a:t>
            </a:r>
            <a:endParaRPr lang="en-US" altLang="ko-KR" dirty="0"/>
          </a:p>
        </p:txBody>
      </p:sp>
      <p:pic>
        <p:nvPicPr>
          <p:cNvPr id="15" name="내용 개체 틀 14" descr="스크린샷, 텍스트, 직사각형이(가) 표시된 사진&#10;&#10;자동 생성된 설명">
            <a:extLst>
              <a:ext uri="{FF2B5EF4-FFF2-40B4-BE49-F238E27FC236}">
                <a16:creationId xmlns:a16="http://schemas.microsoft.com/office/drawing/2014/main" id="{3521A917-43B1-554C-53B4-37A6F5AA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540" y="1670866"/>
            <a:ext cx="5956929" cy="493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7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45B2E6-FC7D-831E-BFAF-B0340E40E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구현범위</a:t>
            </a:r>
          </a:p>
        </p:txBody>
      </p:sp>
      <p:pic>
        <p:nvPicPr>
          <p:cNvPr id="20" name="내용 개체 틀 19" descr="스크린샷, 텍스트, 직사각형, 디자인이(가) 표시된 사진&#10;&#10;자동 생성된 설명">
            <a:extLst>
              <a:ext uri="{FF2B5EF4-FFF2-40B4-BE49-F238E27FC236}">
                <a16:creationId xmlns:a16="http://schemas.microsoft.com/office/drawing/2014/main" id="{E1A374B0-BFB3-F4D3-F887-55DF61E14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099" y="1527242"/>
            <a:ext cx="6101297" cy="5053908"/>
          </a:xfrm>
        </p:spPr>
      </p:pic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7D065DE5-25F1-9196-D636-8BD718C57846}"/>
              </a:ext>
            </a:extLst>
          </p:cNvPr>
          <p:cNvSpPr txBox="1">
            <a:spLocks/>
          </p:cNvSpPr>
          <p:nvPr/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lIns="109728" tIns="109728" rIns="109728" bIns="9144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b="0" kern="1200" spc="1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kern="1200" spc="1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1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600" i="1" kern="1200" spc="1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1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600" kern="1200" spc="1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1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600" i="1" kern="1200" spc="1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ko-KR" altLang="en-US" dirty="0"/>
              <a:t>구역 건설</a:t>
            </a:r>
            <a:endParaRPr lang="en-US" altLang="ko-KR" dirty="0"/>
          </a:p>
          <a:p>
            <a:pPr lvl="1"/>
            <a:r>
              <a:rPr lang="ko-KR" altLang="en-US" dirty="0"/>
              <a:t>전기선이 연결되어 있고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도로타일과 </a:t>
            </a:r>
            <a:r>
              <a:rPr lang="en-US" altLang="ko-KR" dirty="0"/>
              <a:t>3</a:t>
            </a:r>
            <a:r>
              <a:rPr lang="ko-KR" altLang="en-US" dirty="0"/>
              <a:t>칸 이내면 구역에 </a:t>
            </a:r>
            <a:endParaRPr lang="en-US" altLang="ko-KR" dirty="0"/>
          </a:p>
          <a:p>
            <a:pPr lvl="1"/>
            <a:r>
              <a:rPr lang="ko-KR" altLang="en-US" dirty="0"/>
              <a:t>맞는 건물이 생성됨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680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ketchLines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Custom 7">
      <a:majorFont>
        <a:latin typeface="Malgun Gothic"/>
        <a:ea typeface=""/>
        <a:cs typeface=""/>
      </a:majorFont>
      <a:minorFont>
        <a:latin typeface="Malgun Gothic Semilight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580</Words>
  <Application>Microsoft Office PowerPoint</Application>
  <PresentationFormat>와이드스크린</PresentationFormat>
  <Paragraphs>77</Paragraphs>
  <Slides>15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Malgun Gothic Semilight</vt:lpstr>
      <vt:lpstr>Meiryo</vt:lpstr>
      <vt:lpstr>Malgun Gothic</vt:lpstr>
      <vt:lpstr>Malgun Gothic</vt:lpstr>
      <vt:lpstr>Corbel</vt:lpstr>
      <vt:lpstr>SketchLinesVTI</vt:lpstr>
      <vt:lpstr>SFML-개인 프로젝트 SimCity2000 모작</vt:lpstr>
      <vt:lpstr>게임 선정 이유</vt:lpstr>
      <vt:lpstr>목차</vt:lpstr>
      <vt:lpstr>구현범위</vt:lpstr>
      <vt:lpstr>구현범위</vt:lpstr>
      <vt:lpstr>PowerPoint 프레젠테이션</vt:lpstr>
      <vt:lpstr>PowerPoint 프레젠테이션</vt:lpstr>
      <vt:lpstr>구현범위</vt:lpstr>
      <vt:lpstr>구현범위</vt:lpstr>
      <vt:lpstr>마우스 타일 충돌 감지</vt:lpstr>
      <vt:lpstr>마우스 타일 충돌 감지</vt:lpstr>
      <vt:lpstr>브레젠험 직선 알고리즘</vt:lpstr>
      <vt:lpstr>9슬라이싱 스프라이트</vt:lpstr>
      <vt:lpstr>잘한점</vt:lpstr>
      <vt:lpstr>못한점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SFML-개인 프로젝트 SimCity2000 모작</dc:title>
  <dc:creator>김희정</dc:creator>
  <cp:lastModifiedBy>KGA</cp:lastModifiedBy>
  <cp:revision>7</cp:revision>
  <dcterms:created xsi:type="dcterms:W3CDTF">2024-11-24T15:40:18Z</dcterms:created>
  <dcterms:modified xsi:type="dcterms:W3CDTF">2024-11-25T00:33:50Z</dcterms:modified>
</cp:coreProperties>
</file>